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0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543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15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961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59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66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1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1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0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8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3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2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2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4BCA1-BFAE-4B57-B590-96D8ED70EA7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F7A314-079F-4A97-9EA0-67F138315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Principle 1 - “Forged”</a:t>
            </a:r>
          </a:p>
          <a:p>
            <a:pPr marL="0" indent="0" algn="ctr">
              <a:buNone/>
            </a:pPr>
            <a:r>
              <a:rPr lang="en-US" b="1" dirty="0" smtClean="0"/>
              <a:t>Read I Peter 1:7</a:t>
            </a:r>
            <a:endParaRPr lang="en-US" b="1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Males are born while men are forged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096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10:  “Strength”</a:t>
            </a:r>
          </a:p>
          <a:p>
            <a:pPr marL="0" indent="0" algn="ctr">
              <a:buNone/>
            </a:pPr>
            <a:r>
              <a:rPr lang="en-US" b="1" dirty="0" smtClean="0"/>
              <a:t>(Read Matthew 10:15-17)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/>
              <a:t>A </a:t>
            </a:r>
            <a:r>
              <a:rPr lang="en-US" sz="4000" b="1" dirty="0" smtClean="0"/>
              <a:t>man accepts that to live is to be challenged through crisis and hardship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7473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11:  “Accountability”</a:t>
            </a:r>
          </a:p>
          <a:p>
            <a:pPr marL="0" indent="0" algn="ctr">
              <a:buNone/>
            </a:pPr>
            <a:r>
              <a:rPr lang="en-US" b="1" dirty="0" smtClean="0"/>
              <a:t>(Read Proverbs 17:17)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 smtClean="0"/>
              <a:t>A man never stands alone unless he is taking a stand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0172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12:  “Humility”</a:t>
            </a:r>
          </a:p>
          <a:p>
            <a:pPr marL="0" indent="0" algn="ctr">
              <a:buNone/>
            </a:pPr>
            <a:r>
              <a:rPr lang="en-US" b="1" dirty="0" smtClean="0"/>
              <a:t>(Read I John 1:9)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/>
              <a:t>A </a:t>
            </a:r>
            <a:r>
              <a:rPr lang="en-US" sz="4000" b="1" dirty="0" smtClean="0"/>
              <a:t>man knows when to say, “I was wrong,” and humbly faces his errors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0056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13:  “Perseverance”</a:t>
            </a:r>
          </a:p>
          <a:p>
            <a:pPr marL="0" indent="0" algn="ctr">
              <a:buNone/>
            </a:pPr>
            <a:r>
              <a:rPr lang="en-US" b="1" dirty="0" smtClean="0"/>
              <a:t>(Read James 1:12)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/>
              <a:t>A </a:t>
            </a:r>
            <a:r>
              <a:rPr lang="en-US" sz="4000" b="1" dirty="0" smtClean="0"/>
              <a:t>man does not always get it right the first time, but he keeps on trying until he does.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1119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14:  “Character”</a:t>
            </a:r>
          </a:p>
          <a:p>
            <a:pPr marL="0" indent="0" algn="ctr">
              <a:buNone/>
            </a:pPr>
            <a:r>
              <a:rPr lang="en-US" b="1" dirty="0" smtClean="0"/>
              <a:t>(Read John 14:15)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/>
              <a:t>A </a:t>
            </a:r>
            <a:r>
              <a:rPr lang="en-US" sz="4000" b="1" dirty="0" smtClean="0"/>
              <a:t>man lives by his principles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5883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15:  “Submission”</a:t>
            </a:r>
          </a:p>
          <a:p>
            <a:pPr marL="0" indent="0" algn="ctr">
              <a:buNone/>
            </a:pPr>
            <a:r>
              <a:rPr lang="en-US" b="1" dirty="0" smtClean="0"/>
              <a:t>(Read James 4:7)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/>
              <a:t>A </a:t>
            </a:r>
            <a:r>
              <a:rPr lang="en-US" sz="4000" b="1" dirty="0" smtClean="0"/>
              <a:t>man submits to an authority beyond himself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4765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Principle 2:  “Choices”</a:t>
            </a:r>
          </a:p>
          <a:p>
            <a:pPr marL="0" indent="0" algn="ctr">
              <a:buNone/>
            </a:pPr>
            <a:r>
              <a:rPr lang="en-US" b="1" dirty="0" smtClean="0"/>
              <a:t>(Read Galatians 6:7)</a:t>
            </a:r>
            <a:endParaRPr lang="en-US" b="1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A Man is responsible for all of his choices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49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3:  “Change”</a:t>
            </a:r>
          </a:p>
          <a:p>
            <a:pPr marL="0" indent="0" algn="ctr">
              <a:buNone/>
            </a:pPr>
            <a:r>
              <a:rPr lang="en-US" b="1" dirty="0" smtClean="0"/>
              <a:t>(Read I Corinthians 7:17)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/>
              <a:t>A man’s world is constantly in </a:t>
            </a:r>
            <a:r>
              <a:rPr lang="en-US" sz="4000" b="1" dirty="0" smtClean="0"/>
              <a:t>motion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84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4:  “Worth”</a:t>
            </a:r>
          </a:p>
          <a:p>
            <a:pPr marL="0" indent="0" algn="ctr">
              <a:buNone/>
            </a:pPr>
            <a:r>
              <a:rPr lang="en-US" b="1" dirty="0" smtClean="0"/>
              <a:t>(Read Matthew 10:31)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 smtClean="0"/>
              <a:t>Men are amazing; every man is of infinite worth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7011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5:  “Courage”</a:t>
            </a:r>
          </a:p>
          <a:p>
            <a:pPr marL="0" indent="0" algn="ctr">
              <a:buNone/>
            </a:pPr>
            <a:r>
              <a:rPr lang="en-US" b="1" dirty="0" smtClean="0"/>
              <a:t>(Read Matthew 16:24)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 smtClean="0"/>
              <a:t>Men do whatever it takes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1825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6:  “Learning”</a:t>
            </a:r>
          </a:p>
          <a:p>
            <a:pPr marL="0" indent="0" algn="ctr">
              <a:buNone/>
            </a:pPr>
            <a:r>
              <a:rPr lang="en-US" b="1" dirty="0" smtClean="0"/>
              <a:t>(Read Proverbs 1:5)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/>
              <a:t>A </a:t>
            </a:r>
            <a:r>
              <a:rPr lang="en-US" sz="4000" b="1" dirty="0" smtClean="0"/>
              <a:t>man is dedicated to continuous learning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5789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7:  “Reflection”</a:t>
            </a:r>
          </a:p>
          <a:p>
            <a:pPr marL="0" indent="0" algn="ctr">
              <a:buNone/>
            </a:pPr>
            <a:r>
              <a:rPr lang="en-US" b="1" dirty="0" smtClean="0"/>
              <a:t>(Read Titus 2:7-8)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 smtClean="0"/>
              <a:t>Only the true you will get you through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1308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8:  “Control”</a:t>
            </a:r>
          </a:p>
          <a:p>
            <a:pPr marL="0" indent="0" algn="ctr">
              <a:buNone/>
            </a:pPr>
            <a:r>
              <a:rPr lang="en-US" b="1" dirty="0" smtClean="0"/>
              <a:t>(Read Romans 12:2)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/>
              <a:t>A </a:t>
            </a:r>
            <a:r>
              <a:rPr lang="en-US" sz="4000" b="1" dirty="0" smtClean="0"/>
              <a:t>man shapes the forest more than the forest shapes the man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5815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15 Principles Of Manhood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Principle 9:  “Calling”</a:t>
            </a:r>
          </a:p>
          <a:p>
            <a:pPr marL="0" indent="0" algn="ctr">
              <a:buNone/>
            </a:pPr>
            <a:r>
              <a:rPr lang="en-US" b="1" dirty="0" smtClean="0"/>
              <a:t>(Read Ezra 10:4)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 smtClean="0"/>
              <a:t>The best way for a man to predict his future is to create it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0114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382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15 Principles Of Manhood </vt:lpstr>
      <vt:lpstr>15 Principles Of Manhood</vt:lpstr>
      <vt:lpstr>15 Principles Of Manhood</vt:lpstr>
      <vt:lpstr>15 Principles Of Manhood</vt:lpstr>
      <vt:lpstr>15 Principles Of Manhood</vt:lpstr>
      <vt:lpstr>15 Principles Of Manhood</vt:lpstr>
      <vt:lpstr>15 Principles Of Manhood</vt:lpstr>
      <vt:lpstr>15 Principles Of Manhood</vt:lpstr>
      <vt:lpstr>15 Principles Of Manhood</vt:lpstr>
      <vt:lpstr>15 Principles Of Manhood</vt:lpstr>
      <vt:lpstr>15 Principles Of Manhood</vt:lpstr>
      <vt:lpstr>15 Principles Of Manhood</vt:lpstr>
      <vt:lpstr>15 Principles Of Manhood</vt:lpstr>
      <vt:lpstr>15 Principles Of Manhood</vt:lpstr>
      <vt:lpstr>15 Principles Of Manhood</vt:lpstr>
    </vt:vector>
  </TitlesOfParts>
  <Company>PA Counseling Services,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Principles Of Manhood</dc:title>
  <dc:creator>Adam Hultstrand</dc:creator>
  <cp:lastModifiedBy>Adam Hultstrand</cp:lastModifiedBy>
  <cp:revision>6</cp:revision>
  <dcterms:created xsi:type="dcterms:W3CDTF">2018-12-11T19:45:10Z</dcterms:created>
  <dcterms:modified xsi:type="dcterms:W3CDTF">2019-01-22T18:29:02Z</dcterms:modified>
</cp:coreProperties>
</file>