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8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0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6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8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8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8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3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4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E30A-5075-4219-AE0A-82C7F2BF57C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70A2-8006-4167-94C8-091E1DA9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1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27333"/>
            <a:ext cx="5257801" cy="3163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19" y="1093550"/>
            <a:ext cx="52882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Monotype Corsiva" panose="03010101010201010101" pitchFamily="66" charset="0"/>
              </a:rPr>
              <a:t>The rebuilding of the temple could be safely completed because of one faithful knight.</a:t>
            </a:r>
            <a:endParaRPr lang="en-US" sz="3200" dirty="0" smtClean="0">
              <a:latin typeface="Monotype Corsiva" panose="03010101010201010101" pitchFamily="66" charset="0"/>
            </a:endParaRPr>
          </a:p>
          <a:p>
            <a:pPr algn="ctr"/>
            <a:endParaRPr lang="en-US" sz="3200" dirty="0">
              <a:latin typeface="Monotype Corsiva" panose="03010101010201010101" pitchFamily="66" charset="0"/>
            </a:endParaRPr>
          </a:p>
          <a:p>
            <a:pPr algn="ctr"/>
            <a:r>
              <a:rPr lang="en-US" sz="2000" dirty="0" smtClean="0">
                <a:latin typeface="Monotype Corsiva" panose="03010101010201010101" pitchFamily="66" charset="0"/>
              </a:rPr>
              <a:t>(Zechariah 4:6-10)</a:t>
            </a:r>
            <a:r>
              <a:rPr lang="en-US" sz="3200" dirty="0" smtClean="0">
                <a:latin typeface="Monotype Corsiva" panose="03010101010201010101" pitchFamily="66" charset="0"/>
              </a:rPr>
              <a:t> </a:t>
            </a:r>
            <a:endParaRPr lang="en-US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06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Cramer</dc:creator>
  <cp:lastModifiedBy>Laura Cramer</cp:lastModifiedBy>
  <cp:revision>1</cp:revision>
  <dcterms:created xsi:type="dcterms:W3CDTF">2014-07-30T22:39:03Z</dcterms:created>
  <dcterms:modified xsi:type="dcterms:W3CDTF">2014-07-30T22:39:35Z</dcterms:modified>
</cp:coreProperties>
</file>