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9" r:id="rId4"/>
    <p:sldId id="294" r:id="rId5"/>
    <p:sldId id="292" r:id="rId6"/>
    <p:sldId id="286" r:id="rId7"/>
    <p:sldId id="291" r:id="rId8"/>
    <p:sldId id="290" r:id="rId9"/>
    <p:sldId id="289" r:id="rId10"/>
    <p:sldId id="288" r:id="rId11"/>
    <p:sldId id="287" r:id="rId12"/>
    <p:sldId id="282" r:id="rId13"/>
    <p:sldId id="285" r:id="rId14"/>
    <p:sldId id="284" r:id="rId15"/>
    <p:sldId id="304" r:id="rId16"/>
    <p:sldId id="283" r:id="rId17"/>
    <p:sldId id="306" r:id="rId18"/>
    <p:sldId id="297" r:id="rId19"/>
    <p:sldId id="299" r:id="rId20"/>
    <p:sldId id="300" r:id="rId21"/>
    <p:sldId id="301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552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1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5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2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8801-A42C-46CA-912D-4C445FA8376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99C9-A7B1-4DF7-8947-7A7CAF611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81000" y="793580"/>
            <a:ext cx="4876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782964" y="2114550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6.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Communicated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 with. My friend clearly tells me what s/he expects and thinks about our relationship. I learn from his/her viewpoint regarding the forest and myself.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09091" y="361950"/>
            <a:ext cx="4876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556087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7. Shown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a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ffection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My friend lets me know through handshakes, body language, eye contact, and non-sexual touch that he cares. I desire to express my love for my sexual partner in non-sexual ways. I feel invested in and am valued by another.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599590" y="514350"/>
            <a:ext cx="458200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599" y="1694587"/>
            <a:ext cx="4190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8. </a:t>
            </a:r>
            <a:r>
              <a:rPr lang="en-US" u="sng" dirty="0" smtClean="0">
                <a:latin typeface="Plantagenet Cherokee" pitchFamily="18" charset="0"/>
                <a:cs typeface="Arial" pitchFamily="34" charset="0"/>
              </a:rPr>
              <a:t>Responsibly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 assisted. My friend plans part of his/her life around our relationship. S/he can be reliably expected to be there when I am in need. I expect his/her assistance on practical life issues.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504371" y="742950"/>
            <a:ext cx="480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114550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9. Given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mpathy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My friend tries to feel my internal world. I am not threatened or fearful of expressing my struggles because I am understood.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85291" y="666750"/>
            <a:ext cx="4724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038350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10.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Forgive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A friend understands that it is inevitable that I will fail him. When I am imperfect, s/he allows me to restore the relationship.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438150"/>
            <a:ext cx="480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843795" y="173355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11. Be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r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ealistic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S/he gives the gift of feedback and confrontation. This encourages me to live in a way that is truthful, generates self-respect, and encourages my potential.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94577" y="742950"/>
            <a:ext cx="4876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713891" y="20383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12.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Inspire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S/he supports my desire to seek God and encourages spiritual awareness. S/he helps me keep my relationship with God a priority.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85291" y="666750"/>
            <a:ext cx="4724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9" name="Rectangle 8"/>
          <p:cNvSpPr/>
          <p:nvPr/>
        </p:nvSpPr>
        <p:spPr>
          <a:xfrm>
            <a:off x="818182" y="2038350"/>
            <a:ext cx="4363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13. Share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njoyment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S/he provides laughter and fun to my life. S/he helps me refuel for the next forest challenge ahead of me.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0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61950"/>
            <a:ext cx="4572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694587"/>
            <a:ext cx="426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14. Provide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n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ew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 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l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earning.  S/he encourages me to understand a variety of forest circumstances that I must confront at a deeper level. S/he encourages me to constantly refine my perspective on life.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70991" y="1123950"/>
            <a:ext cx="4953000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Plantagenet Cherokee" pitchFamily="18" charset="0"/>
                <a:cs typeface="Arial" pitchFamily="34" charset="0"/>
              </a:rPr>
              <a:t>“A friend may well be </a:t>
            </a:r>
            <a:r>
              <a:rPr lang="en-US" sz="2400" i="1" dirty="0" smtClean="0">
                <a:latin typeface="Plantagenet Cherokee" pitchFamily="18" charset="0"/>
                <a:cs typeface="Arial" pitchFamily="34" charset="0"/>
              </a:rPr>
              <a:t>reckoned</a:t>
            </a:r>
            <a:r>
              <a:rPr lang="en-US" sz="2800" i="1" dirty="0" smtClean="0">
                <a:latin typeface="Plantagenet Cherokee" pitchFamily="18" charset="0"/>
                <a:cs typeface="Arial" pitchFamily="34" charset="0"/>
              </a:rPr>
              <a:t> the masterpiece of nature.”</a:t>
            </a:r>
          </a:p>
          <a:p>
            <a:pPr algn="r"/>
            <a:r>
              <a:rPr lang="en-US" sz="2800" i="1" dirty="0" smtClean="0">
                <a:latin typeface="Plantagenet Cherokee" pitchFamily="18" charset="0"/>
                <a:cs typeface="Arial" pitchFamily="34" charset="0"/>
              </a:rPr>
              <a:t/>
            </a:r>
            <a:br>
              <a:rPr lang="en-US" sz="2800" i="1" dirty="0" smtClean="0">
                <a:latin typeface="Plantagenet Cherokee" pitchFamily="18" charset="0"/>
                <a:cs typeface="Arial" pitchFamily="34" charset="0"/>
              </a:rPr>
            </a:br>
            <a:r>
              <a:rPr lang="en-US" sz="2000" i="1" dirty="0" smtClean="0">
                <a:latin typeface="Plantagenet Cherokee" pitchFamily="18" charset="0"/>
                <a:cs typeface="Arial" pitchFamily="34" charset="0"/>
              </a:rPr>
              <a:t>Ralph Waldo Emerson</a:t>
            </a:r>
            <a:endParaRPr lang="en-US" sz="2000" i="1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3950"/>
            <a:ext cx="3962400" cy="25908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838200" y="1679198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  <a:cs typeface="Arial" pitchFamily="34" charset="0"/>
              </a:rPr>
              <a:t>I Can Rely </a:t>
            </a:r>
          </a:p>
          <a:p>
            <a:pPr algn="ctr"/>
            <a:r>
              <a:rPr lang="en-US" sz="4000" dirty="0" smtClean="0">
                <a:latin typeface="Copperplate Gothic Bold" pitchFamily="34" charset="0"/>
                <a:cs typeface="Arial" pitchFamily="34" charset="0"/>
              </a:rPr>
              <a:t>On You </a:t>
            </a:r>
            <a:endParaRPr lang="en-US" sz="4000" dirty="0">
              <a:latin typeface="Copperplate Gothic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63603" y="666750"/>
            <a:ext cx="4724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following are attributes that you should expect from a FRIEND. A friend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147" y="1885950"/>
            <a:ext cx="4360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15. Serve with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d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edication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S/he provides me with loyalty and dependability that instills a deep sense of trust. S/he “does life” with me. Despite my failures, I am not left alone.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47191" y="819149"/>
            <a:ext cx="48006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Write the names of five of your friends below. Look over the 15 characteristics of a LARGE CARE FRIEND. After each name, list the number(s) of the attributes listed in this chapter that s/he does particularly well. Are there any attributes s/he could do better?</a:t>
            </a: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60394" y="819150"/>
            <a:ext cx="4774194" cy="21544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600" b="1" dirty="0" smtClean="0">
                <a:latin typeface="Copperplate Gothic Bold" pitchFamily="34" charset="0"/>
                <a:cs typeface="Arial" pitchFamily="34" charset="0"/>
              </a:rPr>
              <a:t>Principle 10</a:t>
            </a:r>
            <a:endParaRPr lang="en-US" sz="2600" dirty="0" smtClean="0">
              <a:latin typeface="Copperplate Gothic Bold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“A man accepts that to live is to be </a:t>
            </a:r>
            <a:r>
              <a:rPr lang="en-US" sz="2000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challenged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through crisis and hardships.”</a:t>
            </a: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64457" y="1276350"/>
            <a:ext cx="48006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Think about one of your most important </a:t>
            </a:r>
            <a:r>
              <a:rPr lang="en-US" sz="2000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friendships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 For each statement below, check whether you agree or disagree that this attribute is an accurate description of this relationship.</a:t>
            </a: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666750"/>
            <a:ext cx="480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795534" y="2038350"/>
            <a:ext cx="4572000" cy="14311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1.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Listened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 to in a 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n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on-judgmental 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f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ashion. I want to feel understood and hear myself reflected accurately in his/her words.</a:t>
            </a:r>
          </a:p>
          <a:p>
            <a:pPr>
              <a:spcBef>
                <a:spcPts val="1800"/>
              </a:spcBef>
            </a:pP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346017" y="895350"/>
            <a:ext cx="499782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8" name="Rectangle 7"/>
          <p:cNvSpPr/>
          <p:nvPr/>
        </p:nvSpPr>
        <p:spPr>
          <a:xfrm>
            <a:off x="737667" y="21145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2. Given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attention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I want my friend to show me that I am significant to him/her and, by making our relationship a priority, that I matter to him/her.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70991" y="742950"/>
            <a:ext cx="4953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1145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3.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Respected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We each appreciate the ways that we are different as well as the ways we are similar. S/he encourages me to explore and accept my individuality.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8686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47191" y="742950"/>
            <a:ext cx="4800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697966" y="197158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4. Treated </a:t>
            </a:r>
            <a:r>
              <a:rPr lang="en-US" u="sng" dirty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g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enuinely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 I want my friend to be authentic and real. I attempt to express my true self by gaining more insight into my core messages.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550"/>
            <a:ext cx="5085382" cy="4038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70991" y="590550"/>
            <a:ext cx="4953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I want my friend to demonstrate LARGE CARE in our relationship. Therefore, I want to experience being: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03274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Plantagenet Cherokee" pitchFamily="18" charset="0"/>
                <a:cs typeface="Arial" pitchFamily="34" charset="0"/>
              </a:rPr>
              <a:t>5. </a:t>
            </a:r>
            <a:r>
              <a:rPr lang="en-US" u="sng" dirty="0" smtClean="0">
                <a:solidFill>
                  <a:srgbClr val="00759E"/>
                </a:solidFill>
                <a:latin typeface="Plantagenet Cherokee" pitchFamily="18" charset="0"/>
                <a:cs typeface="Arial" pitchFamily="34" charset="0"/>
              </a:rPr>
              <a:t>Energy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 invested. My friend seeks me out and is willing to enter the less pleasant areas of my life. I recognize that I am not alone when his/her energetic “presence” is with me.</a:t>
            </a: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893</Words>
  <Application>Microsoft Office PowerPoint</Application>
  <PresentationFormat>On-screen Show (16:9)</PresentationFormat>
  <Paragraphs>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Kyle Schattgen</cp:lastModifiedBy>
  <cp:revision>16</cp:revision>
  <dcterms:created xsi:type="dcterms:W3CDTF">2012-02-28T18:25:24Z</dcterms:created>
  <dcterms:modified xsi:type="dcterms:W3CDTF">2012-04-23T14:06:46Z</dcterms:modified>
</cp:coreProperties>
</file>